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8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CDF1-78A3-44AE-936B-63E84CC7604F}" type="datetimeFigureOut">
              <a:rPr lang="de-AT" smtClean="0"/>
              <a:t>06.08.2016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ECE7-6192-40A7-BDE2-F833C45A7FA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29424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CDF1-78A3-44AE-936B-63E84CC7604F}" type="datetimeFigureOut">
              <a:rPr lang="de-AT" smtClean="0"/>
              <a:t>06.08.2016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ECE7-6192-40A7-BDE2-F833C45A7FA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40121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CDF1-78A3-44AE-936B-63E84CC7604F}" type="datetimeFigureOut">
              <a:rPr lang="de-AT" smtClean="0"/>
              <a:t>06.08.2016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ECE7-6192-40A7-BDE2-F833C45A7FA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56958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CDF1-78A3-44AE-936B-63E84CC7604F}" type="datetimeFigureOut">
              <a:rPr lang="de-AT" smtClean="0"/>
              <a:t>06.08.2016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ECE7-6192-40A7-BDE2-F833C45A7FA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57348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CDF1-78A3-44AE-936B-63E84CC7604F}" type="datetimeFigureOut">
              <a:rPr lang="de-AT" smtClean="0"/>
              <a:t>06.08.2016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ECE7-6192-40A7-BDE2-F833C45A7FA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54442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CDF1-78A3-44AE-936B-63E84CC7604F}" type="datetimeFigureOut">
              <a:rPr lang="de-AT" smtClean="0"/>
              <a:t>06.08.2016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ECE7-6192-40A7-BDE2-F833C45A7FA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48108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CDF1-78A3-44AE-936B-63E84CC7604F}" type="datetimeFigureOut">
              <a:rPr lang="de-AT" smtClean="0"/>
              <a:t>06.08.2016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ECE7-6192-40A7-BDE2-F833C45A7FA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70195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CDF1-78A3-44AE-936B-63E84CC7604F}" type="datetimeFigureOut">
              <a:rPr lang="de-AT" smtClean="0"/>
              <a:t>06.08.2016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ECE7-6192-40A7-BDE2-F833C45A7FA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70948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CDF1-78A3-44AE-936B-63E84CC7604F}" type="datetimeFigureOut">
              <a:rPr lang="de-AT" smtClean="0"/>
              <a:t>06.08.2016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ECE7-6192-40A7-BDE2-F833C45A7FA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66882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CDF1-78A3-44AE-936B-63E84CC7604F}" type="datetimeFigureOut">
              <a:rPr lang="de-AT" smtClean="0"/>
              <a:t>06.08.2016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ECE7-6192-40A7-BDE2-F833C45A7FA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42987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CDF1-78A3-44AE-936B-63E84CC7604F}" type="datetimeFigureOut">
              <a:rPr lang="de-AT" smtClean="0"/>
              <a:t>06.08.2016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ECE7-6192-40A7-BDE2-F833C45A7FA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16979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9CDF1-78A3-44AE-936B-63E84CC7604F}" type="datetimeFigureOut">
              <a:rPr lang="de-AT" smtClean="0"/>
              <a:t>06.08.2016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3ECE7-6192-40A7-BDE2-F833C45A7FA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39649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64088" y="2566044"/>
            <a:ext cx="3215066" cy="2577455"/>
          </a:xfrm>
        </p:spPr>
        <p:txBody>
          <a:bodyPr/>
          <a:lstStyle/>
          <a:p>
            <a:endParaRPr lang="de-A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51449"/>
            <a:ext cx="9143999" cy="5247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144" y="-51449"/>
            <a:ext cx="1584176" cy="1364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3" y="1543970"/>
            <a:ext cx="4754353" cy="333545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de-AT" sz="3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de-AT" sz="4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Sept. 22.-24., 2016</a:t>
            </a:r>
          </a:p>
          <a:p>
            <a:pPr marL="0" indent="0">
              <a:buNone/>
            </a:pPr>
            <a:endParaRPr lang="de-AT" sz="1300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1600" dirty="0" smtClean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Do.  </a:t>
            </a:r>
            <a:r>
              <a:rPr lang="en-US" sz="1600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22.9, 18:00 - 21:30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Fr.  </a:t>
            </a:r>
            <a:r>
              <a:rPr lang="en-US" sz="1600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23.9, 17:00 - 21:00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Sa.  </a:t>
            </a:r>
            <a:r>
              <a:rPr lang="en-US" sz="1600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24.9, 9:00 - </a:t>
            </a:r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19:00</a:t>
            </a:r>
          </a:p>
          <a:p>
            <a:pPr marL="0" indent="0">
              <a:buNone/>
            </a:pPr>
            <a:endParaRPr lang="en-US" sz="900" dirty="0" smtClean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de-AT" sz="16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Ort: </a:t>
            </a:r>
            <a:r>
              <a:rPr lang="de-AT" sz="1600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CIG, Leebgasse 34, 1100 </a:t>
            </a:r>
            <a:r>
              <a:rPr lang="de-AT" sz="16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Wien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Das Seminar findet in Englisch und Deutsch statt</a:t>
            </a:r>
            <a:endParaRPr lang="de-AT" sz="1600" dirty="0" smtClean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900" dirty="0" smtClean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Anmeldung </a:t>
            </a:r>
            <a:r>
              <a:rPr lang="en-US" sz="1600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&amp; Info </a:t>
            </a:r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- Beata </a:t>
            </a:r>
            <a:r>
              <a:rPr lang="en-US" sz="1600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Laplume: laplumebt@gmail.com</a:t>
            </a:r>
          </a:p>
          <a:p>
            <a:pPr marL="0" indent="0">
              <a:buNone/>
            </a:pPr>
            <a:endParaRPr lang="de-AT" sz="1600" b="1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de-AT" sz="1600" b="1" dirty="0" smtClean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de-AT" sz="1600" b="1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de-AT" sz="1600" b="1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5292080" y="3291830"/>
            <a:ext cx="385192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5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n-US" sz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Die Kosten für </a:t>
            </a:r>
            <a:r>
              <a:rPr 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ein Ehepaar </a:t>
            </a:r>
            <a:r>
              <a:rPr lang="en-US" sz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inkludieren das Seminarmaterial </a:t>
            </a:r>
            <a:r>
              <a:rPr lang="en-US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&amp; S</a:t>
            </a:r>
            <a:r>
              <a:rPr lang="en-US" sz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nacks</a:t>
            </a:r>
          </a:p>
          <a:p>
            <a:endParaRPr lang="en-US" sz="3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n-US" sz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Frühanmeldung: 14.2.-13.3</a:t>
            </a:r>
            <a:r>
              <a:rPr lang="en-US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.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149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,- 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   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US" sz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Anmeldung: 13.3.-</a:t>
            </a:r>
            <a:r>
              <a:rPr lang="en-US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29.5. 169,- </a:t>
            </a:r>
            <a:r>
              <a:rPr lang="en-US" sz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endParaRPr lang="en-US" sz="15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n-US" sz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Spätanmeldung:  29.5.-28.8</a:t>
            </a:r>
            <a:r>
              <a:rPr lang="en-US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. </a:t>
            </a:r>
            <a:r>
              <a:rPr lang="en-US" sz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189</a:t>
            </a:r>
            <a:r>
              <a:rPr lang="en-US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,- </a:t>
            </a:r>
          </a:p>
        </p:txBody>
      </p:sp>
      <p:sp>
        <p:nvSpPr>
          <p:cNvPr id="8" name="Rechteck 7"/>
          <p:cNvSpPr/>
          <p:nvPr/>
        </p:nvSpPr>
        <p:spPr>
          <a:xfrm>
            <a:off x="5928939" y="1313138"/>
            <a:ext cx="33185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mit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Dave &amp; Mary Gothi</a:t>
            </a:r>
          </a:p>
          <a:p>
            <a:pPr algn="ct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www.TheSignificantMarriage.com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950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7000"/>
    </mc:Choice>
    <mc:Fallback>
      <p:transition advClick="0" advTm="7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64088" y="2566044"/>
            <a:ext cx="3215066" cy="2577455"/>
          </a:xfrm>
        </p:spPr>
        <p:txBody>
          <a:bodyPr/>
          <a:lstStyle/>
          <a:p>
            <a:endParaRPr lang="de-A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410"/>
            <a:ext cx="9143999" cy="5247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144" y="-13558"/>
            <a:ext cx="1584176" cy="1364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671" y="1681923"/>
            <a:ext cx="4754353" cy="333545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de-AT" sz="3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de-AT" sz="4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Sept. 22.-24., 2016</a:t>
            </a:r>
          </a:p>
          <a:p>
            <a:pPr marL="0" indent="0">
              <a:buNone/>
            </a:pPr>
            <a:endParaRPr lang="de-AT" sz="13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Thursday, 22.9. </a:t>
            </a:r>
            <a:r>
              <a:rPr lang="en-US" sz="1600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18:00 - 21:30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Friday, </a:t>
            </a:r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23.9. </a:t>
            </a:r>
            <a:r>
              <a:rPr lang="en-US" sz="1600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17:00 - 21:00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Saturday, </a:t>
            </a:r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24.9. </a:t>
            </a:r>
            <a:r>
              <a:rPr lang="en-US" sz="1600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9:00 - </a:t>
            </a:r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19:00</a:t>
            </a:r>
          </a:p>
          <a:p>
            <a:pPr marL="0" indent="0">
              <a:buNone/>
            </a:pPr>
            <a:endParaRPr lang="en-US" sz="900" dirty="0" smtClean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de-AT" sz="1600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Location: CIG, Leebgasse 34, 1100 </a:t>
            </a:r>
            <a:r>
              <a:rPr lang="de-AT" sz="16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Wien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Seminar will be held in English &amp; </a:t>
            </a:r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German</a:t>
            </a:r>
            <a:endParaRPr lang="de-AT" sz="1600" dirty="0" smtClean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900" dirty="0" smtClean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Registration </a:t>
            </a:r>
            <a:r>
              <a:rPr lang="en-US" sz="1600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&amp; Info </a:t>
            </a:r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- Beata </a:t>
            </a:r>
            <a:r>
              <a:rPr lang="en-US" sz="1600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Laplume: laplumebt@gmail.com</a:t>
            </a:r>
          </a:p>
          <a:p>
            <a:pPr marL="0" indent="0">
              <a:buNone/>
            </a:pPr>
            <a:endParaRPr lang="de-AT" sz="1600" b="1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de-AT" sz="1600" b="1" dirty="0" smtClean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de-AT" sz="1600" b="1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de-AT" sz="1600" b="1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6137583" y="3147814"/>
            <a:ext cx="2864113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5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n-US" sz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Cost </a:t>
            </a: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per couple </a:t>
            </a:r>
            <a:r>
              <a:rPr lang="en-US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includes the seminar materials &amp; </a:t>
            </a:r>
            <a:r>
              <a:rPr lang="en-US" sz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snacks</a:t>
            </a:r>
          </a:p>
          <a:p>
            <a:endParaRPr lang="en-US" sz="3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n-US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Early Bird: </a:t>
            </a:r>
            <a:r>
              <a:rPr lang="en-US" sz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14.2.-</a:t>
            </a:r>
            <a:r>
              <a:rPr lang="en-US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13.3.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149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,- 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   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US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Regular fee: </a:t>
            </a:r>
            <a:r>
              <a:rPr lang="en-US" sz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13.3.-</a:t>
            </a:r>
            <a:r>
              <a:rPr lang="en-US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29.5. 169,- </a:t>
            </a:r>
            <a:r>
              <a:rPr lang="en-US" sz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endParaRPr lang="en-US" sz="15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n-US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Late fee</a:t>
            </a:r>
            <a:r>
              <a:rPr lang="en-US" sz="1500">
                <a:solidFill>
                  <a:schemeClr val="bg1"/>
                </a:solidFill>
                <a:latin typeface="Century Gothic" panose="020B0502020202020204" pitchFamily="34" charset="0"/>
              </a:rPr>
              <a:t>: </a:t>
            </a:r>
            <a:r>
              <a:rPr lang="en-US" sz="1500" smtClean="0">
                <a:solidFill>
                  <a:schemeClr val="bg1"/>
                </a:solidFill>
                <a:latin typeface="Century Gothic" panose="020B0502020202020204" pitchFamily="34" charset="0"/>
              </a:rPr>
              <a:t>29.5.-</a:t>
            </a:r>
            <a:r>
              <a:rPr lang="en-US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28.8. </a:t>
            </a:r>
            <a:r>
              <a:rPr lang="en-US" sz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189</a:t>
            </a:r>
            <a:r>
              <a:rPr lang="en-US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,- </a:t>
            </a:r>
          </a:p>
        </p:txBody>
      </p:sp>
      <p:sp>
        <p:nvSpPr>
          <p:cNvPr id="8" name="Rechteck 7"/>
          <p:cNvSpPr/>
          <p:nvPr/>
        </p:nvSpPr>
        <p:spPr>
          <a:xfrm>
            <a:off x="5928939" y="1369814"/>
            <a:ext cx="33185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with Dave &amp; Mary Gothi</a:t>
            </a:r>
          </a:p>
          <a:p>
            <a:pPr algn="ct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www.TheSignificantMarriage.com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952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7000"/>
    </mc:Choice>
    <mc:Fallback>
      <p:transition advClick="0" advTm="7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188</Words>
  <Application>Microsoft Office PowerPoint</Application>
  <PresentationFormat>Bildschirmpräsentation (16:9)</PresentationFormat>
  <Paragraphs>43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blank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Linda Tuma</dc:creator>
  <cp:lastModifiedBy>Linda Tuma</cp:lastModifiedBy>
  <cp:revision>3</cp:revision>
  <dcterms:created xsi:type="dcterms:W3CDTF">2016-07-02T20:49:53Z</dcterms:created>
  <dcterms:modified xsi:type="dcterms:W3CDTF">2016-08-06T13:11:21Z</dcterms:modified>
</cp:coreProperties>
</file>