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718"/>
    <a:srgbClr val="F46924"/>
    <a:srgbClr val="0F1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416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381CB-542D-1457-E230-04F14556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E3923-08EC-46F9-BE90-A922F3B9B736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B1519-F12B-B7BB-D247-ED1930C0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7B512-3118-3D89-19EA-6AB205D4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2A011-D101-4F16-85D5-8B19ABFFE6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44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4DDF0-35A3-3BC1-5EA6-6269F3CE2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C6CEC-8766-4C61-937D-0488C81A790A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54A9C-9A1D-6490-0A0D-C056A6A1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566D4-70AC-8E90-3D79-803DE761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E801C-EB50-470C-8CF7-8402249B91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86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319D0-90B9-E248-7852-04F157FB7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A2E27-FFF2-441C-80F5-0589126C4260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F89B9-45DE-44ED-6307-7E4AEDA3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52D63-B827-0103-FC87-C0C43901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F53B-44C9-4162-9274-98B32C083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31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48227-CA0B-ED9B-54A0-7EF89393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4C12B-2B2F-4F56-A2E0-868BD460287E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15201-1049-F78E-9F37-5F359942C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4EEFE-7A15-61C4-AE88-91B8CBA0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7973-0991-4F98-A010-1BA7BA8491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12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DB61E-462B-68C3-7779-86EA9BE7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A7570-1C5F-4E6D-9B5A-80ECD9D4526B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C35D0-BD1D-10EA-F47D-D16B4FCA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59FAD-B696-7B34-BB14-765A1681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AB73-6405-44BC-84ED-AAF1EE286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22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3830ED-AC8A-7F63-1DC8-A3CB5DAD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7290-EF0C-4216-BB4F-5A4AA1F4F581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D1A02D-5ED3-40F2-3BEA-EEE3D9E7D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9E2A79-2F32-A043-B5D2-6842005A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245BD-3AA7-4799-BA37-EE031FA47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02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E3C43F-85B9-83A0-01D8-96D639D4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9810-5B70-417E-A59A-A856C53C314E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62D94A-9A87-D55B-7DE4-300DE4A6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EF946A-3311-DDC0-6110-C80B5F55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D9AF-BD72-4644-980E-B223F548C2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46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CD2CE1-3ADE-574C-68D1-8FA020A9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4BA91-FBAC-4A52-A103-64C17B11FFDA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52B98A-BCE4-F298-E46F-FF92E2792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8F9F12-879B-D47A-D13D-E033041F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2FB83-B140-42C7-B265-021BFB7D9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08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750159-05C2-E1D2-2BEA-646D1088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4CD28-73AF-4BAA-9014-04E7CC50FD73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4A4F52-D4B2-A8B2-65E2-497E6C50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0BB5FB-006A-D6C7-D2B9-DED440A7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58D7D-4050-437C-B787-A8F3613A2C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91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583139-F1E0-4B59-09A1-05C808AE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6AF0-8D7E-475C-BF04-CD7F765B429E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8990FC-5A03-DF0D-923D-2078CF7E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3285D9-8377-73AB-05E0-FEF45490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AC5B-A9FD-4D84-9E9B-D2B2D3347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65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0E5878-18F7-650C-B050-EB95683F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B2BC6-9F38-4E1D-96C0-9459666B8A94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978F9E-2A44-93A7-3239-F1BDA5D3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657E2E-26B3-FF69-C01B-BDE24956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AA4F3-F73C-46A6-832E-93F5D9E7C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94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A0E407B-CB34-87C0-66FE-EF93C01FAC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4A6A82-6D02-2317-6F21-0E0BF081D2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0E6DF-8CCA-1CCB-BF39-C2822E1FC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815E55-F1F8-4118-8C13-AF9FA69E251B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90BA8-B113-9EA5-7E36-6901BC4C6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65DFB-323C-6C4D-3C8D-677528E97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786F69-652C-45F8-BA35-37C7B9AFF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E493AF-34A0-69D1-6A50-627543E490C9}"/>
              </a:ext>
            </a:extLst>
          </p:cNvPr>
          <p:cNvSpPr txBox="1"/>
          <p:nvPr/>
        </p:nvSpPr>
        <p:spPr>
          <a:xfrm>
            <a:off x="304800" y="609600"/>
            <a:ext cx="85344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9600" spc="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Sports Night" panose="00000400000000000000" pitchFamily="2" charset="0"/>
              </a:rPr>
              <a:t>PLEASING WHO?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1D603-E330-EE79-BDDE-711D8C6E94DA}"/>
              </a:ext>
            </a:extLst>
          </p:cNvPr>
          <p:cNvSpPr txBox="1"/>
          <p:nvPr/>
        </p:nvSpPr>
        <p:spPr>
          <a:xfrm>
            <a:off x="457200" y="4515339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GAYLA GABRIELSE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8/13/23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GALATIANS 1:1-10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8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CAC Valiant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</dc:creator>
  <cp:lastModifiedBy>Theresa Zieber</cp:lastModifiedBy>
  <cp:revision>4</cp:revision>
  <dcterms:created xsi:type="dcterms:W3CDTF">2012-08-28T22:54:16Z</dcterms:created>
  <dcterms:modified xsi:type="dcterms:W3CDTF">2023-08-10T15:18:44Z</dcterms:modified>
</cp:coreProperties>
</file>