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6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00"/>
    <a:srgbClr val="B2B2B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242" autoAdjust="0"/>
  </p:normalViewPr>
  <p:slideViewPr>
    <p:cSldViewPr>
      <p:cViewPr>
        <p:scale>
          <a:sx n="90" d="100"/>
          <a:sy n="90" d="100"/>
        </p:scale>
        <p:origin x="173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0B7B0DD-C4EA-4CE7-B058-6F2534ADF3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3A9084-367E-4E26-AF93-04811E43BB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3386E9C-04AD-4E80-A077-5D341E2A52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A4BE0A9-4F8F-4AC4-BAE5-2FE1FA200F6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6C0EDC99-A477-4763-BE15-07DDC8D81D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64035-13EE-478D-9F2F-825C67EAE70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E851-9249-40EE-8B0E-8DB4A3E7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0E851-9249-40EE-8B0E-8DB4A3E76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5A737-0E90-4AA0-8E72-82E965EDD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CD4A2-95D3-42B2-84C2-D33913172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3C8DA-8BFC-4E9E-A910-D94D88C30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AB86D-0490-4115-9FEB-2ABEE50CE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1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23361F-4322-436C-A995-13F052098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E27AA-DFA0-4841-A595-5050E5C92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5008E6-77F2-47A3-ACA9-CF43C6B0C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93EB5-D470-4413-B7E2-DD4EB3C15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4C4ECD-C7B2-46B0-B2A3-6D93177BD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24B757-155F-41AB-AA1E-6868961AC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803D8E-C5F9-43E1-BBF2-FAE9BED29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1DA2B-37F3-4FD1-8491-6AF474248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71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6A5AA-2405-4E72-92E4-FF711DFB1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02F40B-5128-427B-8C7D-02978380D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C8629D-AD52-4BC2-8029-7E94839EC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C0567-BE85-4BD3-A8E4-8557D07D8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829EA-22D1-4ED7-81CD-B3E661105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5ABA2-66EF-4CD5-B79A-8747C7C40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DAA20-1318-4B8B-83AE-C4EAA75F5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132AF-109F-4CD6-B07A-11E573706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8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AFDDC3-1EB1-4E5E-B204-677C98EF8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01507-0338-4FDA-A065-0038CCBA2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5A296-839D-4644-B59A-A6C0BA169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85A2C-3D14-4A66-AC80-E6BADA751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87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645B78-8436-4845-8FF2-634EB31E8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54EB1B-B087-442E-A765-AB85AF191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3BCD22-28C8-479A-B0BB-4BB3A2BC2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504E8-7D43-4D87-8255-FB3BCE9A9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3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778DD9-276C-4833-8353-403CFA4CB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874322-90D2-45F0-93E4-5F08BE22E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EC56AD-0009-45E6-AA41-B8F6FA880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D443A-8BB3-45F3-BB75-6CBFA796C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14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EFD128-1A60-4DE4-A79E-1B31781F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74B6C0A-69E0-44E9-AFEA-3CC20819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F4CF44-749A-4E64-9F11-8AFAA894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EF00-798E-44F1-A573-02A2694BA93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51E70-31A9-4B09-B493-D20264504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190FE-4F84-4ADA-9DF0-18066D5CE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5094B-98F0-4842-BCE3-0098444AC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4514A-9356-47C9-9067-BC1406C96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B2DDC-2580-4E6E-A21B-1383FF353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86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32B87-2ECF-4D7C-8E54-C5B15740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6FDCA-9F02-4365-8873-7DD7BE2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4BF0A-628F-44E2-8546-0AB575E0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16984-DAE1-4C29-8274-B64A7E364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E27CC9-263E-4196-A807-C554BE26F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AA32E7-118D-4BF2-9E12-7DEFFEDC1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C96FB-B655-46BF-A6F2-B449BFE3E9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794D8C-B34B-4857-90B5-C59AAF3F7A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F04A80-52B8-4C70-9AAF-1AC0E644D4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fld id="{7CD1F81C-5AAC-4858-A9A0-68FF2218BC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61D6BEC3-3911-4405-9377-7E0BFF4D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30534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Come, Thou </a:t>
            </a: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Almighty King</a:t>
            </a: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820B7903-6AA1-4BC1-8BAF-C1D2A6537C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332544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Come Thou Almighty King</a:t>
            </a:r>
            <a:br>
              <a:rPr lang="en-US" altLang="en-US" dirty="0"/>
            </a:br>
            <a:r>
              <a:rPr lang="en-US" altLang="en-US" dirty="0"/>
              <a:t>(Title Slide)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18F69-21BE-48F6-A435-EA23DF03FF1B}"/>
              </a:ext>
            </a:extLst>
          </p:cNvPr>
          <p:cNvSpPr txBox="1"/>
          <p:nvPr/>
        </p:nvSpPr>
        <p:spPr>
          <a:xfrm>
            <a:off x="3657600" y="3743743"/>
            <a:ext cx="1905000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#61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16A44-4D5E-4E81-A5F3-ED11B6634415}"/>
              </a:ext>
            </a:extLst>
          </p:cNvPr>
          <p:cNvSpPr txBox="1"/>
          <p:nvPr/>
        </p:nvSpPr>
        <p:spPr>
          <a:xfrm>
            <a:off x="76200" y="5791200"/>
            <a:ext cx="9067800" cy="3698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WORDS: Anonymous</a:t>
            </a:r>
          </a:p>
        </p:txBody>
      </p:sp>
    </p:spTree>
    <p:extLst>
      <p:ext uri="{BB962C8B-B14F-4D97-AF65-F5344CB8AC3E}">
        <p14:creationId xmlns:p14="http://schemas.microsoft.com/office/powerpoint/2010/main" val="39499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F23654FC-0ABA-4E4D-A131-29371EEF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Come, thou almighty King,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help us thy name to sing,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help us to praise!</a:t>
            </a: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820B7903-6AA1-4BC1-8BAF-C1D2A6537C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95400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Come Thou Almighty King</a:t>
            </a:r>
            <a:br>
              <a:rPr lang="en-US" altLang="en-US" dirty="0"/>
            </a:br>
            <a:r>
              <a:rPr lang="en-US" altLang="en-US" dirty="0"/>
              <a:t>(Verse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4664E-EF3E-45B0-BB3C-FCAC3A2C7E5C}"/>
              </a:ext>
            </a:extLst>
          </p:cNvPr>
          <p:cNvSpPr txBox="1"/>
          <p:nvPr/>
        </p:nvSpPr>
        <p:spPr>
          <a:xfrm>
            <a:off x="0" y="1600200"/>
            <a:ext cx="91440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Father all glorious,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o’er all victorious,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come and reign over us,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Ancient of Days!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FBF88D8-611D-425D-B2F6-85A0BD37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Come, thou incarnate Word,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gird on thy mighty sword,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our prayer attend!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6030E29-1C2D-4C98-8837-3040B4CED4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95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Come Thou Almighty King </a:t>
            </a:r>
            <a:br>
              <a:rPr lang="en-US" altLang="en-US" dirty="0"/>
            </a:br>
            <a:r>
              <a:rPr lang="en-US" altLang="en-US" dirty="0"/>
              <a:t>(Verse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7E77C7-17D8-4635-B820-C09E8CDC0A91}"/>
              </a:ext>
            </a:extLst>
          </p:cNvPr>
          <p:cNvSpPr txBox="1"/>
          <p:nvPr/>
        </p:nvSpPr>
        <p:spPr>
          <a:xfrm>
            <a:off x="0" y="1600200"/>
            <a:ext cx="91440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Come, and thy people bless,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and give thy word success;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Spirit of holiness,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on us descend!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887BF75E-4273-4336-953A-27289EDF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Come, holy Comforter,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thy sacred witness bear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in this glad hour.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AD6424-4EB0-428F-A9F9-FDF877E659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95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Come Thou Almighty King </a:t>
            </a:r>
            <a:br>
              <a:rPr lang="en-US" altLang="en-US" dirty="0"/>
            </a:br>
            <a:r>
              <a:rPr lang="en-US" altLang="en-US" dirty="0"/>
              <a:t>(Verse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177FA-D2CB-42CB-80FB-484FE843031A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Thou who almighty art,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now rule in every heart,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and ne’er from us depart,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Spirit of power!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370FEB0B-DAB8-4364-BDB8-FE2E7982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To thee, great One 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in Three,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eternal praises be,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hence, evermore.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6D1D8CD-868D-4131-A9FE-36CECA0AB5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95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Come Thou Almighty King </a:t>
            </a:r>
            <a:br>
              <a:rPr lang="en-US" altLang="en-US" dirty="0"/>
            </a:br>
            <a:r>
              <a:rPr lang="en-US" altLang="en-US" dirty="0"/>
              <a:t>(Verse 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55B37-876C-4F78-AF79-BED3560ED27A}"/>
              </a:ext>
            </a:extLst>
          </p:cNvPr>
          <p:cNvSpPr txBox="1"/>
          <p:nvPr/>
        </p:nvSpPr>
        <p:spPr>
          <a:xfrm>
            <a:off x="0" y="1828800"/>
            <a:ext cx="91440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Thy sovereign majesty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may we in glory see,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and to eternity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love and adore!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247</Words>
  <Application>Microsoft Office PowerPoint</Application>
  <PresentationFormat>On-screen Show (4:3)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Tahoma</vt:lpstr>
      <vt:lpstr>Times New Roman</vt:lpstr>
      <vt:lpstr>Default Design</vt:lpstr>
      <vt:lpstr>Come Thou Almighty King (Title Slide)</vt:lpstr>
      <vt:lpstr>Come Thou Almighty King (Verse 1)</vt:lpstr>
      <vt:lpstr>PowerPoint Presentation</vt:lpstr>
      <vt:lpstr>Come Thou Almighty King  (Verse 2)</vt:lpstr>
      <vt:lpstr>PowerPoint Presentation</vt:lpstr>
      <vt:lpstr>Come Thou Almighty King  (Verse 3)</vt:lpstr>
      <vt:lpstr>PowerPoint Presentation</vt:lpstr>
      <vt:lpstr>Come Thou Almighty King  (Verse 4)</vt:lpstr>
      <vt:lpstr>PowerPoint Presentation</vt:lpstr>
      <vt:lpstr>PowerPoint Presentation</vt:lpstr>
    </vt:vector>
  </TitlesOfParts>
  <Company>First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Theresa Zieber</cp:lastModifiedBy>
  <cp:revision>17</cp:revision>
  <dcterms:created xsi:type="dcterms:W3CDTF">2001-01-09T21:01:34Z</dcterms:created>
  <dcterms:modified xsi:type="dcterms:W3CDTF">2023-08-10T16:16:06Z</dcterms:modified>
</cp:coreProperties>
</file>